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7559675" cy="10691813"/>
  <p:notesSz cx="6799263" cy="9929813"/>
  <p:defaultTextStyle>
    <a:defPPr>
      <a:defRPr lang="ja-JP"/>
    </a:defPPr>
    <a:lvl1pPr marL="0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1pPr>
    <a:lvl2pPr marL="438912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2pPr>
    <a:lvl3pPr marL="877824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3pPr>
    <a:lvl4pPr marL="1316736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4pPr>
    <a:lvl5pPr marL="1755648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5pPr>
    <a:lvl6pPr marL="2194560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6pPr>
    <a:lvl7pPr marL="2633472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7pPr>
    <a:lvl8pPr marL="3072384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8pPr>
    <a:lvl9pPr marL="3511296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87B8"/>
    <a:srgbClr val="FFFFCC"/>
    <a:srgbClr val="CCFF99"/>
    <a:srgbClr val="FFCCCC"/>
    <a:srgbClr val="CCFFCC"/>
    <a:srgbClr val="C3D69B"/>
    <a:srgbClr val="000000"/>
    <a:srgbClr val="FF99CC"/>
    <a:srgbClr val="FFCCFF"/>
    <a:srgbClr val="6DFF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50" d="100"/>
          <a:sy n="50" d="100"/>
        </p:scale>
        <p:origin x="1878" y="366"/>
      </p:cViewPr>
      <p:guideLst>
        <p:guide orient="horz" pos="3368"/>
        <p:guide pos="2381"/>
      </p:guideLst>
    </p:cSldViewPr>
  </p:slideViewPr>
  <p:notesTextViewPr>
    <p:cViewPr>
      <p:scale>
        <a:sx n="125" d="100"/>
        <a:sy n="1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66976" y="3321394"/>
            <a:ext cx="6425724" cy="2291810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33951" y="6058695"/>
            <a:ext cx="5291773" cy="273235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37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756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134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512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89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268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647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5025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5821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4659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937495" y="428172"/>
            <a:ext cx="1842671" cy="9122690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09483" y="428172"/>
            <a:ext cx="5402018" cy="912269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2444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1828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7163" y="6870483"/>
            <a:ext cx="6425724" cy="2123513"/>
          </a:xfrm>
        </p:spPr>
        <p:txBody>
          <a:bodyPr anchor="t"/>
          <a:lstStyle>
            <a:lvl1pPr algn="l">
              <a:defRPr sz="383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97163" y="4531648"/>
            <a:ext cx="6425724" cy="2338833"/>
          </a:xfrm>
        </p:spPr>
        <p:txBody>
          <a:bodyPr anchor="b"/>
          <a:lstStyle>
            <a:lvl1pPr marL="0" indent="0">
              <a:buNone/>
              <a:defRPr sz="1915">
                <a:solidFill>
                  <a:schemeClr val="tx1">
                    <a:tint val="75000"/>
                  </a:schemeClr>
                </a:solidFill>
              </a:defRPr>
            </a:lvl1pPr>
            <a:lvl2pPr marL="437815" indent="0">
              <a:buNone/>
              <a:defRPr sz="1724">
                <a:solidFill>
                  <a:schemeClr val="tx1">
                    <a:tint val="75000"/>
                  </a:schemeClr>
                </a:solidFill>
              </a:defRPr>
            </a:lvl2pPr>
            <a:lvl3pPr marL="875629" indent="0">
              <a:buNone/>
              <a:defRPr sz="1532">
                <a:solidFill>
                  <a:schemeClr val="tx1">
                    <a:tint val="75000"/>
                  </a:schemeClr>
                </a:solidFill>
              </a:defRPr>
            </a:lvl3pPr>
            <a:lvl4pPr marL="1313444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4pPr>
            <a:lvl5pPr marL="1751259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5pPr>
            <a:lvl6pPr marL="2189074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6pPr>
            <a:lvl7pPr marL="2626888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7pPr>
            <a:lvl8pPr marL="3064703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8pPr>
            <a:lvl9pPr marL="3502518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4410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09483" y="2494759"/>
            <a:ext cx="3622344" cy="7056102"/>
          </a:xfrm>
        </p:spPr>
        <p:txBody>
          <a:bodyPr/>
          <a:lstStyle>
            <a:lvl1pPr>
              <a:defRPr sz="2681"/>
            </a:lvl1pPr>
            <a:lvl2pPr>
              <a:defRPr sz="2298"/>
            </a:lvl2pPr>
            <a:lvl3pPr>
              <a:defRPr sz="1915"/>
            </a:lvl3pPr>
            <a:lvl4pPr>
              <a:defRPr sz="1724"/>
            </a:lvl4pPr>
            <a:lvl5pPr>
              <a:defRPr sz="1724"/>
            </a:lvl5pPr>
            <a:lvl6pPr>
              <a:defRPr sz="1724"/>
            </a:lvl6pPr>
            <a:lvl7pPr>
              <a:defRPr sz="1724"/>
            </a:lvl7pPr>
            <a:lvl8pPr>
              <a:defRPr sz="1724"/>
            </a:lvl8pPr>
            <a:lvl9pPr>
              <a:defRPr sz="1724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157822" y="2494759"/>
            <a:ext cx="3622344" cy="7056102"/>
          </a:xfrm>
        </p:spPr>
        <p:txBody>
          <a:bodyPr/>
          <a:lstStyle>
            <a:lvl1pPr>
              <a:defRPr sz="2681"/>
            </a:lvl1pPr>
            <a:lvl2pPr>
              <a:defRPr sz="2298"/>
            </a:lvl2pPr>
            <a:lvl3pPr>
              <a:defRPr sz="1915"/>
            </a:lvl3pPr>
            <a:lvl4pPr>
              <a:defRPr sz="1724"/>
            </a:lvl4pPr>
            <a:lvl5pPr>
              <a:defRPr sz="1724"/>
            </a:lvl5pPr>
            <a:lvl6pPr>
              <a:defRPr sz="1724"/>
            </a:lvl6pPr>
            <a:lvl7pPr>
              <a:defRPr sz="1724"/>
            </a:lvl7pPr>
            <a:lvl8pPr>
              <a:defRPr sz="1724"/>
            </a:lvl8pPr>
            <a:lvl9pPr>
              <a:defRPr sz="1724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3282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984" y="428169"/>
            <a:ext cx="6803708" cy="1781969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7984" y="2393284"/>
            <a:ext cx="3340169" cy="997407"/>
          </a:xfrm>
        </p:spPr>
        <p:txBody>
          <a:bodyPr anchor="b"/>
          <a:lstStyle>
            <a:lvl1pPr marL="0" indent="0">
              <a:buNone/>
              <a:defRPr sz="2298" b="1"/>
            </a:lvl1pPr>
            <a:lvl2pPr marL="437815" indent="0">
              <a:buNone/>
              <a:defRPr sz="1915" b="1"/>
            </a:lvl2pPr>
            <a:lvl3pPr marL="875629" indent="0">
              <a:buNone/>
              <a:defRPr sz="1724" b="1"/>
            </a:lvl3pPr>
            <a:lvl4pPr marL="1313444" indent="0">
              <a:buNone/>
              <a:defRPr sz="1532" b="1"/>
            </a:lvl4pPr>
            <a:lvl5pPr marL="1751259" indent="0">
              <a:buNone/>
              <a:defRPr sz="1532" b="1"/>
            </a:lvl5pPr>
            <a:lvl6pPr marL="2189074" indent="0">
              <a:buNone/>
              <a:defRPr sz="1532" b="1"/>
            </a:lvl6pPr>
            <a:lvl7pPr marL="2626888" indent="0">
              <a:buNone/>
              <a:defRPr sz="1532" b="1"/>
            </a:lvl7pPr>
            <a:lvl8pPr marL="3064703" indent="0">
              <a:buNone/>
              <a:defRPr sz="1532" b="1"/>
            </a:lvl8pPr>
            <a:lvl9pPr marL="3502518" indent="0">
              <a:buNone/>
              <a:defRPr sz="1532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7984" y="3390691"/>
            <a:ext cx="3340169" cy="6160168"/>
          </a:xfrm>
        </p:spPr>
        <p:txBody>
          <a:bodyPr/>
          <a:lstStyle>
            <a:lvl1pPr>
              <a:defRPr sz="2298"/>
            </a:lvl1pPr>
            <a:lvl2pPr>
              <a:defRPr sz="1915"/>
            </a:lvl2pPr>
            <a:lvl3pPr>
              <a:defRPr sz="1724"/>
            </a:lvl3pPr>
            <a:lvl4pPr>
              <a:defRPr sz="1532"/>
            </a:lvl4pPr>
            <a:lvl5pPr>
              <a:defRPr sz="1532"/>
            </a:lvl5pPr>
            <a:lvl6pPr>
              <a:defRPr sz="1532"/>
            </a:lvl6pPr>
            <a:lvl7pPr>
              <a:defRPr sz="1532"/>
            </a:lvl7pPr>
            <a:lvl8pPr>
              <a:defRPr sz="1532"/>
            </a:lvl8pPr>
            <a:lvl9pPr>
              <a:defRPr sz="153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840210" y="2393284"/>
            <a:ext cx="3341482" cy="997407"/>
          </a:xfrm>
        </p:spPr>
        <p:txBody>
          <a:bodyPr anchor="b"/>
          <a:lstStyle>
            <a:lvl1pPr marL="0" indent="0">
              <a:buNone/>
              <a:defRPr sz="2298" b="1"/>
            </a:lvl1pPr>
            <a:lvl2pPr marL="437815" indent="0">
              <a:buNone/>
              <a:defRPr sz="1915" b="1"/>
            </a:lvl2pPr>
            <a:lvl3pPr marL="875629" indent="0">
              <a:buNone/>
              <a:defRPr sz="1724" b="1"/>
            </a:lvl3pPr>
            <a:lvl4pPr marL="1313444" indent="0">
              <a:buNone/>
              <a:defRPr sz="1532" b="1"/>
            </a:lvl4pPr>
            <a:lvl5pPr marL="1751259" indent="0">
              <a:buNone/>
              <a:defRPr sz="1532" b="1"/>
            </a:lvl5pPr>
            <a:lvl6pPr marL="2189074" indent="0">
              <a:buNone/>
              <a:defRPr sz="1532" b="1"/>
            </a:lvl6pPr>
            <a:lvl7pPr marL="2626888" indent="0">
              <a:buNone/>
              <a:defRPr sz="1532" b="1"/>
            </a:lvl7pPr>
            <a:lvl8pPr marL="3064703" indent="0">
              <a:buNone/>
              <a:defRPr sz="1532" b="1"/>
            </a:lvl8pPr>
            <a:lvl9pPr marL="3502518" indent="0">
              <a:buNone/>
              <a:defRPr sz="1532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840210" y="3390691"/>
            <a:ext cx="3341482" cy="6160168"/>
          </a:xfrm>
        </p:spPr>
        <p:txBody>
          <a:bodyPr/>
          <a:lstStyle>
            <a:lvl1pPr>
              <a:defRPr sz="2298"/>
            </a:lvl1pPr>
            <a:lvl2pPr>
              <a:defRPr sz="1915"/>
            </a:lvl2pPr>
            <a:lvl3pPr>
              <a:defRPr sz="1724"/>
            </a:lvl3pPr>
            <a:lvl4pPr>
              <a:defRPr sz="1532"/>
            </a:lvl4pPr>
            <a:lvl5pPr>
              <a:defRPr sz="1532"/>
            </a:lvl5pPr>
            <a:lvl6pPr>
              <a:defRPr sz="1532"/>
            </a:lvl6pPr>
            <a:lvl7pPr>
              <a:defRPr sz="1532"/>
            </a:lvl7pPr>
            <a:lvl8pPr>
              <a:defRPr sz="1532"/>
            </a:lvl8pPr>
            <a:lvl9pPr>
              <a:defRPr sz="153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0948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7120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9947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984" y="425693"/>
            <a:ext cx="2487081" cy="1811668"/>
          </a:xfrm>
        </p:spPr>
        <p:txBody>
          <a:bodyPr anchor="b"/>
          <a:lstStyle>
            <a:lvl1pPr algn="l">
              <a:defRPr sz="1915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55624" y="425695"/>
            <a:ext cx="4226068" cy="9125167"/>
          </a:xfrm>
        </p:spPr>
        <p:txBody>
          <a:bodyPr/>
          <a:lstStyle>
            <a:lvl1pPr>
              <a:defRPr sz="3064"/>
            </a:lvl1pPr>
            <a:lvl2pPr>
              <a:defRPr sz="2681"/>
            </a:lvl2pPr>
            <a:lvl3pPr>
              <a:defRPr sz="2298"/>
            </a:lvl3pPr>
            <a:lvl4pPr>
              <a:defRPr sz="1915"/>
            </a:lvl4pPr>
            <a:lvl5pPr>
              <a:defRPr sz="1915"/>
            </a:lvl5pPr>
            <a:lvl6pPr>
              <a:defRPr sz="1915"/>
            </a:lvl6pPr>
            <a:lvl7pPr>
              <a:defRPr sz="1915"/>
            </a:lvl7pPr>
            <a:lvl8pPr>
              <a:defRPr sz="1915"/>
            </a:lvl8pPr>
            <a:lvl9pPr>
              <a:defRPr sz="1915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77984" y="2237363"/>
            <a:ext cx="2487081" cy="7313498"/>
          </a:xfrm>
        </p:spPr>
        <p:txBody>
          <a:bodyPr/>
          <a:lstStyle>
            <a:lvl1pPr marL="0" indent="0">
              <a:buNone/>
              <a:defRPr sz="1341"/>
            </a:lvl1pPr>
            <a:lvl2pPr marL="437815" indent="0">
              <a:buNone/>
              <a:defRPr sz="1149"/>
            </a:lvl2pPr>
            <a:lvl3pPr marL="875629" indent="0">
              <a:buNone/>
              <a:defRPr sz="958"/>
            </a:lvl3pPr>
            <a:lvl4pPr marL="1313444" indent="0">
              <a:buNone/>
              <a:defRPr sz="862"/>
            </a:lvl4pPr>
            <a:lvl5pPr marL="1751259" indent="0">
              <a:buNone/>
              <a:defRPr sz="862"/>
            </a:lvl5pPr>
            <a:lvl6pPr marL="2189074" indent="0">
              <a:buNone/>
              <a:defRPr sz="862"/>
            </a:lvl6pPr>
            <a:lvl7pPr marL="2626888" indent="0">
              <a:buNone/>
              <a:defRPr sz="862"/>
            </a:lvl7pPr>
            <a:lvl8pPr marL="3064703" indent="0">
              <a:buNone/>
              <a:defRPr sz="862"/>
            </a:lvl8pPr>
            <a:lvl9pPr marL="3502518" indent="0">
              <a:buNone/>
              <a:defRPr sz="86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674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1749" y="7484269"/>
            <a:ext cx="4535805" cy="883561"/>
          </a:xfrm>
        </p:spPr>
        <p:txBody>
          <a:bodyPr anchor="b"/>
          <a:lstStyle>
            <a:lvl1pPr algn="l">
              <a:defRPr sz="1915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481749" y="955333"/>
            <a:ext cx="4535805" cy="6415088"/>
          </a:xfrm>
        </p:spPr>
        <p:txBody>
          <a:bodyPr/>
          <a:lstStyle>
            <a:lvl1pPr marL="0" indent="0">
              <a:buNone/>
              <a:defRPr sz="3064"/>
            </a:lvl1pPr>
            <a:lvl2pPr marL="437815" indent="0">
              <a:buNone/>
              <a:defRPr sz="2681"/>
            </a:lvl2pPr>
            <a:lvl3pPr marL="875629" indent="0">
              <a:buNone/>
              <a:defRPr sz="2298"/>
            </a:lvl3pPr>
            <a:lvl4pPr marL="1313444" indent="0">
              <a:buNone/>
              <a:defRPr sz="1915"/>
            </a:lvl4pPr>
            <a:lvl5pPr marL="1751259" indent="0">
              <a:buNone/>
              <a:defRPr sz="1915"/>
            </a:lvl5pPr>
            <a:lvl6pPr marL="2189074" indent="0">
              <a:buNone/>
              <a:defRPr sz="1915"/>
            </a:lvl6pPr>
            <a:lvl7pPr marL="2626888" indent="0">
              <a:buNone/>
              <a:defRPr sz="1915"/>
            </a:lvl7pPr>
            <a:lvl8pPr marL="3064703" indent="0">
              <a:buNone/>
              <a:defRPr sz="1915"/>
            </a:lvl8pPr>
            <a:lvl9pPr marL="3502518" indent="0">
              <a:buNone/>
              <a:defRPr sz="1915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81749" y="8367830"/>
            <a:ext cx="4535805" cy="1254802"/>
          </a:xfrm>
        </p:spPr>
        <p:txBody>
          <a:bodyPr/>
          <a:lstStyle>
            <a:lvl1pPr marL="0" indent="0">
              <a:buNone/>
              <a:defRPr sz="1341"/>
            </a:lvl1pPr>
            <a:lvl2pPr marL="437815" indent="0">
              <a:buNone/>
              <a:defRPr sz="1149"/>
            </a:lvl2pPr>
            <a:lvl3pPr marL="875629" indent="0">
              <a:buNone/>
              <a:defRPr sz="958"/>
            </a:lvl3pPr>
            <a:lvl4pPr marL="1313444" indent="0">
              <a:buNone/>
              <a:defRPr sz="862"/>
            </a:lvl4pPr>
            <a:lvl5pPr marL="1751259" indent="0">
              <a:buNone/>
              <a:defRPr sz="862"/>
            </a:lvl5pPr>
            <a:lvl6pPr marL="2189074" indent="0">
              <a:buNone/>
              <a:defRPr sz="862"/>
            </a:lvl6pPr>
            <a:lvl7pPr marL="2626888" indent="0">
              <a:buNone/>
              <a:defRPr sz="862"/>
            </a:lvl7pPr>
            <a:lvl8pPr marL="3064703" indent="0">
              <a:buNone/>
              <a:defRPr sz="862"/>
            </a:lvl8pPr>
            <a:lvl9pPr marL="3502518" indent="0">
              <a:buNone/>
              <a:defRPr sz="86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7832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77984" y="428169"/>
            <a:ext cx="6803708" cy="17819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7984" y="2494759"/>
            <a:ext cx="6803708" cy="7056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77984" y="9909730"/>
            <a:ext cx="176392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582889" y="9909730"/>
            <a:ext cx="239389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417768" y="9909730"/>
            <a:ext cx="176392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4675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37815" rtl="0" eaLnBrk="1" latinLnBrk="0" hangingPunct="1">
        <a:spcBef>
          <a:spcPct val="0"/>
        </a:spcBef>
        <a:buNone/>
        <a:defRPr kumimoji="1" sz="421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8361" indent="-328361" algn="l" defTabSz="437815" rtl="0" eaLnBrk="1" latinLnBrk="0" hangingPunct="1">
        <a:spcBef>
          <a:spcPct val="20000"/>
        </a:spcBef>
        <a:buFont typeface="Arial"/>
        <a:buChar char="•"/>
        <a:defRPr kumimoji="1" sz="3064" kern="1200">
          <a:solidFill>
            <a:schemeClr val="tx1"/>
          </a:solidFill>
          <a:latin typeface="+mn-lt"/>
          <a:ea typeface="+mn-ea"/>
          <a:cs typeface="+mn-cs"/>
        </a:defRPr>
      </a:lvl1pPr>
      <a:lvl2pPr marL="711449" indent="-273634" algn="l" defTabSz="437815" rtl="0" eaLnBrk="1" latinLnBrk="0" hangingPunct="1">
        <a:spcBef>
          <a:spcPct val="20000"/>
        </a:spcBef>
        <a:buFont typeface="Arial"/>
        <a:buChar char="–"/>
        <a:defRPr kumimoji="1" sz="2681" kern="1200">
          <a:solidFill>
            <a:schemeClr val="tx1"/>
          </a:solidFill>
          <a:latin typeface="+mn-lt"/>
          <a:ea typeface="+mn-ea"/>
          <a:cs typeface="+mn-cs"/>
        </a:defRPr>
      </a:lvl2pPr>
      <a:lvl3pPr marL="1094537" indent="-218907" algn="l" defTabSz="437815" rtl="0" eaLnBrk="1" latinLnBrk="0" hangingPunct="1">
        <a:spcBef>
          <a:spcPct val="20000"/>
        </a:spcBef>
        <a:buFont typeface="Arial"/>
        <a:buChar char="•"/>
        <a:defRPr kumimoji="1" sz="2298" kern="1200">
          <a:solidFill>
            <a:schemeClr val="tx1"/>
          </a:solidFill>
          <a:latin typeface="+mn-lt"/>
          <a:ea typeface="+mn-ea"/>
          <a:cs typeface="+mn-cs"/>
        </a:defRPr>
      </a:lvl3pPr>
      <a:lvl4pPr marL="1532352" indent="-218907" algn="l" defTabSz="437815" rtl="0" eaLnBrk="1" latinLnBrk="0" hangingPunct="1">
        <a:spcBef>
          <a:spcPct val="20000"/>
        </a:spcBef>
        <a:buFont typeface="Arial"/>
        <a:buChar char="–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4pPr>
      <a:lvl5pPr marL="1970166" indent="-218907" algn="l" defTabSz="437815" rtl="0" eaLnBrk="1" latinLnBrk="0" hangingPunct="1">
        <a:spcBef>
          <a:spcPct val="20000"/>
        </a:spcBef>
        <a:buFont typeface="Arial"/>
        <a:buChar char="»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5pPr>
      <a:lvl6pPr marL="2407981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6pPr>
      <a:lvl7pPr marL="2845796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7pPr>
      <a:lvl8pPr marL="3283610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8pPr>
      <a:lvl9pPr marL="3721425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1pPr>
      <a:lvl2pPr marL="437815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2pPr>
      <a:lvl3pPr marL="875629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3pPr>
      <a:lvl4pPr marL="1313444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4pPr>
      <a:lvl5pPr marL="1751259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5pPr>
      <a:lvl6pPr marL="2189074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6pPr>
      <a:lvl7pPr marL="2626888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7pPr>
      <a:lvl8pPr marL="3064703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8pPr>
      <a:lvl9pPr marL="3502518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5" y="2761"/>
            <a:ext cx="7556310" cy="10691273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141018" y="185252"/>
            <a:ext cx="7571303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9400" dirty="0">
                <a:ln w="76200">
                  <a:solidFill>
                    <a:schemeClr val="tx1"/>
                  </a:solidFill>
                </a:ln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オートローン</a:t>
            </a:r>
          </a:p>
        </p:txBody>
      </p:sp>
      <p:grpSp>
        <p:nvGrpSpPr>
          <p:cNvPr id="8" name="グループ化 7"/>
          <p:cNvGrpSpPr/>
          <p:nvPr/>
        </p:nvGrpSpPr>
        <p:grpSpPr>
          <a:xfrm>
            <a:off x="275033" y="1869249"/>
            <a:ext cx="2699425" cy="2622787"/>
            <a:chOff x="275033" y="1869249"/>
            <a:chExt cx="2699425" cy="2622787"/>
          </a:xfrm>
        </p:grpSpPr>
        <p:sp>
          <p:nvSpPr>
            <p:cNvPr id="4" name="正方形/長方形 3"/>
            <p:cNvSpPr/>
            <p:nvPr/>
          </p:nvSpPr>
          <p:spPr>
            <a:xfrm>
              <a:off x="488303" y="1869249"/>
              <a:ext cx="2339102" cy="86177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ts val="3000"/>
                </a:lnSpc>
              </a:pPr>
              <a:r>
                <a:rPr lang="ja-JP" altLang="en-US" sz="3100" dirty="0">
                  <a:solidFill>
                    <a:schemeClr val="bg1"/>
                  </a:solidFill>
                  <a:latin typeface="小塚ゴシック Pro B" panose="020B0800000000000000" pitchFamily="34" charset="-128"/>
                  <a:ea typeface="小塚ゴシック Pro B" panose="020B0800000000000000" pitchFamily="34" charset="-128"/>
                </a:rPr>
                <a:t>固定</a:t>
              </a:r>
              <a:r>
                <a:rPr lang="ja-JP" altLang="en-US" sz="3100" dirty="0" smtClean="0">
                  <a:solidFill>
                    <a:schemeClr val="bg1"/>
                  </a:solidFill>
                  <a:latin typeface="小塚ゴシック Pro B" panose="020B0800000000000000" pitchFamily="34" charset="-128"/>
                  <a:ea typeface="小塚ゴシック Pro B" panose="020B0800000000000000" pitchFamily="34" charset="-128"/>
                </a:rPr>
                <a:t>金利</a:t>
              </a:r>
              <a:endParaRPr lang="en-US" altLang="ja-JP" sz="3100" dirty="0" smtClean="0">
                <a:solidFill>
                  <a:schemeClr val="bg1"/>
                </a:solidFill>
                <a:latin typeface="小塚ゴシック Pro B" panose="020B0800000000000000" pitchFamily="34" charset="-128"/>
                <a:ea typeface="小塚ゴシック Pro B" panose="020B0800000000000000" pitchFamily="34" charset="-128"/>
              </a:endParaRPr>
            </a:p>
            <a:p>
              <a:pPr algn="ctr">
                <a:lnSpc>
                  <a:spcPts val="3000"/>
                </a:lnSpc>
              </a:pPr>
              <a:r>
                <a:rPr lang="ja-JP" altLang="en-US" sz="2100" dirty="0">
                  <a:solidFill>
                    <a:schemeClr val="bg1"/>
                  </a:solidFill>
                  <a:latin typeface="小塚ゴシック Pro B" panose="020B0800000000000000" pitchFamily="34" charset="-128"/>
                  <a:ea typeface="小塚ゴシック Pro B" panose="020B0800000000000000" pitchFamily="34" charset="-128"/>
                </a:rPr>
                <a:t>ローンご契約の方</a:t>
              </a:r>
            </a:p>
          </p:txBody>
        </p:sp>
        <p:sp>
          <p:nvSpPr>
            <p:cNvPr id="5" name="正方形/長方形 4"/>
            <p:cNvSpPr/>
            <p:nvPr/>
          </p:nvSpPr>
          <p:spPr>
            <a:xfrm>
              <a:off x="484150" y="2629988"/>
              <a:ext cx="2052165" cy="186204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ja-JP" altLang="en-US" sz="11500" spc="-1500" dirty="0">
                  <a:solidFill>
                    <a:srgbClr val="FFFF00"/>
                  </a:solidFill>
                  <a:latin typeface="小塚ゴシック Pro B" panose="020B0800000000000000" pitchFamily="34" charset="-128"/>
                  <a:ea typeface="小塚ゴシック Pro B" panose="020B0800000000000000" pitchFamily="34" charset="-128"/>
                </a:rPr>
                <a:t>1</a:t>
              </a:r>
              <a:r>
                <a:rPr lang="ja-JP" altLang="en-US" sz="11500" spc="-100" dirty="0">
                  <a:solidFill>
                    <a:srgbClr val="FFFF00"/>
                  </a:solidFill>
                  <a:latin typeface="小塚ゴシック Pro B" panose="020B0800000000000000" pitchFamily="34" charset="-128"/>
                  <a:ea typeface="小塚ゴシック Pro B" panose="020B0800000000000000" pitchFamily="34" charset="-128"/>
                </a:rPr>
                <a:t>.8</a:t>
              </a:r>
            </a:p>
          </p:txBody>
        </p:sp>
        <p:sp>
          <p:nvSpPr>
            <p:cNvPr id="6" name="テキスト ボックス 5"/>
            <p:cNvSpPr txBox="1"/>
            <p:nvPr/>
          </p:nvSpPr>
          <p:spPr>
            <a:xfrm>
              <a:off x="275033" y="3154356"/>
              <a:ext cx="507831" cy="630942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ja-JP" altLang="en-US" sz="2100" dirty="0">
                  <a:solidFill>
                    <a:schemeClr val="bg1"/>
                  </a:solidFill>
                  <a:latin typeface="小塚ゴシック Pro B" panose="020B0800000000000000" pitchFamily="34" charset="-128"/>
                  <a:ea typeface="小塚ゴシック Pro B" panose="020B0800000000000000" pitchFamily="34" charset="-128"/>
                </a:rPr>
                <a:t>年利</a:t>
              </a:r>
              <a:endParaRPr kumimoji="1" lang="ja-JP" altLang="en-US" sz="2100" dirty="0">
                <a:solidFill>
                  <a:schemeClr val="bg1"/>
                </a:solidFill>
                <a:latin typeface="小塚ゴシック Pro B" panose="020B0800000000000000" pitchFamily="34" charset="-128"/>
                <a:ea typeface="小塚ゴシック Pro B" panose="020B0800000000000000" pitchFamily="34" charset="-128"/>
              </a:endParaRPr>
            </a:p>
          </p:txBody>
        </p:sp>
        <p:sp>
          <p:nvSpPr>
            <p:cNvPr id="11" name="正方形/長方形 10"/>
            <p:cNvSpPr/>
            <p:nvPr/>
          </p:nvSpPr>
          <p:spPr>
            <a:xfrm>
              <a:off x="2328127" y="3469827"/>
              <a:ext cx="646331" cy="54822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ts val="3300"/>
                </a:lnSpc>
              </a:pPr>
              <a:r>
                <a:rPr lang="ja-JP" altLang="en-US" sz="3600" dirty="0">
                  <a:solidFill>
                    <a:schemeClr val="bg1"/>
                  </a:solidFill>
                  <a:latin typeface="小塚ゴシック Pro B" panose="020B0800000000000000" pitchFamily="34" charset="-128"/>
                  <a:ea typeface="小塚ゴシック Pro B" panose="020B0800000000000000" pitchFamily="34" charset="-128"/>
                </a:rPr>
                <a:t>％</a:t>
              </a:r>
            </a:p>
          </p:txBody>
        </p:sp>
      </p:grpSp>
      <p:grpSp>
        <p:nvGrpSpPr>
          <p:cNvPr id="12" name="グループ化 11"/>
          <p:cNvGrpSpPr/>
          <p:nvPr/>
        </p:nvGrpSpPr>
        <p:grpSpPr>
          <a:xfrm>
            <a:off x="2890466" y="1730625"/>
            <a:ext cx="1977483" cy="1799610"/>
            <a:chOff x="476784" y="2128880"/>
            <a:chExt cx="1977483" cy="1799610"/>
          </a:xfrm>
        </p:grpSpPr>
        <p:sp>
          <p:nvSpPr>
            <p:cNvPr id="13" name="正方形/長方形 12"/>
            <p:cNvSpPr/>
            <p:nvPr/>
          </p:nvSpPr>
          <p:spPr>
            <a:xfrm>
              <a:off x="847445" y="2128880"/>
              <a:ext cx="1261884" cy="6309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ts val="2100"/>
                </a:lnSpc>
              </a:pPr>
              <a:r>
                <a:rPr lang="ja-JP" altLang="en-US" sz="2100" dirty="0">
                  <a:solidFill>
                    <a:schemeClr val="bg1"/>
                  </a:solidFill>
                  <a:latin typeface="小塚ゴシック Pro B" panose="020B0800000000000000" pitchFamily="34" charset="-128"/>
                  <a:ea typeface="小塚ゴシック Pro B" panose="020B0800000000000000" pitchFamily="34" charset="-128"/>
                </a:rPr>
                <a:t>固定</a:t>
              </a:r>
              <a:r>
                <a:rPr lang="ja-JP" altLang="en-US" sz="2100" dirty="0" smtClean="0">
                  <a:solidFill>
                    <a:schemeClr val="bg1"/>
                  </a:solidFill>
                  <a:latin typeface="小塚ゴシック Pro B" panose="020B0800000000000000" pitchFamily="34" charset="-128"/>
                  <a:ea typeface="小塚ゴシック Pro B" panose="020B0800000000000000" pitchFamily="34" charset="-128"/>
                </a:rPr>
                <a:t>金利</a:t>
              </a:r>
              <a:endParaRPr lang="en-US" altLang="ja-JP" sz="2100" dirty="0" smtClean="0">
                <a:solidFill>
                  <a:schemeClr val="bg1"/>
                </a:solidFill>
                <a:latin typeface="小塚ゴシック Pro B" panose="020B0800000000000000" pitchFamily="34" charset="-128"/>
                <a:ea typeface="小塚ゴシック Pro B" panose="020B0800000000000000" pitchFamily="34" charset="-128"/>
              </a:endParaRPr>
            </a:p>
            <a:p>
              <a:pPr algn="ctr">
                <a:lnSpc>
                  <a:spcPts val="2100"/>
                </a:lnSpc>
              </a:pPr>
              <a:r>
                <a:rPr lang="ja-JP" altLang="en-US" sz="1500" dirty="0" smtClean="0">
                  <a:solidFill>
                    <a:schemeClr val="bg1"/>
                  </a:solidFill>
                  <a:latin typeface="小塚ゴシック Pro B" panose="020B0800000000000000" pitchFamily="34" charset="-128"/>
                  <a:ea typeface="小塚ゴシック Pro B" panose="020B0800000000000000" pitchFamily="34" charset="-128"/>
                </a:rPr>
                <a:t>一般の方</a:t>
              </a:r>
              <a:endParaRPr lang="ja-JP" altLang="en-US" sz="1500" dirty="0">
                <a:solidFill>
                  <a:schemeClr val="bg1"/>
                </a:solidFill>
                <a:latin typeface="小塚ゴシック Pro B" panose="020B0800000000000000" pitchFamily="34" charset="-128"/>
                <a:ea typeface="小塚ゴシック Pro B" panose="020B0800000000000000" pitchFamily="34" charset="-128"/>
              </a:endParaRPr>
            </a:p>
          </p:txBody>
        </p:sp>
        <p:sp>
          <p:nvSpPr>
            <p:cNvPr id="14" name="正方形/長方形 13"/>
            <p:cNvSpPr/>
            <p:nvPr/>
          </p:nvSpPr>
          <p:spPr>
            <a:xfrm>
              <a:off x="648264" y="2635828"/>
              <a:ext cx="1484702" cy="129266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7800" spc="-300" dirty="0" smtClean="0">
                  <a:solidFill>
                    <a:srgbClr val="FFFF00"/>
                  </a:solidFill>
                  <a:latin typeface="小塚ゴシック Pro B" panose="020B0800000000000000" pitchFamily="34" charset="-128"/>
                  <a:ea typeface="小塚ゴシック Pro B" panose="020B0800000000000000" pitchFamily="34" charset="-128"/>
                </a:rPr>
                <a:t>2.3</a:t>
              </a:r>
              <a:endParaRPr lang="ja-JP" altLang="en-US" sz="7800" spc="-300" dirty="0">
                <a:solidFill>
                  <a:srgbClr val="FFFF00"/>
                </a:solidFill>
                <a:latin typeface="小塚ゴシック Pro B" panose="020B0800000000000000" pitchFamily="34" charset="-128"/>
                <a:ea typeface="小塚ゴシック Pro B" panose="020B0800000000000000" pitchFamily="34" charset="-128"/>
              </a:endParaRPr>
            </a:p>
          </p:txBody>
        </p:sp>
        <p:sp>
          <p:nvSpPr>
            <p:cNvPr id="16" name="テキスト ボックス 15"/>
            <p:cNvSpPr txBox="1"/>
            <p:nvPr/>
          </p:nvSpPr>
          <p:spPr>
            <a:xfrm>
              <a:off x="476784" y="2942694"/>
              <a:ext cx="400110" cy="451406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ja-JP" altLang="en-US" sz="1400" dirty="0">
                  <a:solidFill>
                    <a:schemeClr val="bg1"/>
                  </a:solidFill>
                  <a:latin typeface="小塚ゴシック Pro B" panose="020B0800000000000000" pitchFamily="34" charset="-128"/>
                  <a:ea typeface="小塚ゴシック Pro B" panose="020B0800000000000000" pitchFamily="34" charset="-128"/>
                </a:rPr>
                <a:t>年利</a:t>
              </a:r>
              <a:endParaRPr kumimoji="1" lang="ja-JP" altLang="en-US" sz="1400" dirty="0">
                <a:solidFill>
                  <a:schemeClr val="bg1"/>
                </a:solidFill>
                <a:latin typeface="小塚ゴシック Pro B" panose="020B0800000000000000" pitchFamily="34" charset="-128"/>
                <a:ea typeface="小塚ゴシック Pro B" panose="020B0800000000000000" pitchFamily="34" charset="-128"/>
              </a:endParaRPr>
            </a:p>
          </p:txBody>
        </p:sp>
        <p:sp>
          <p:nvSpPr>
            <p:cNvPr id="17" name="正方形/長方形 16"/>
            <p:cNvSpPr/>
            <p:nvPr/>
          </p:nvSpPr>
          <p:spPr>
            <a:xfrm>
              <a:off x="1910528" y="3103721"/>
              <a:ext cx="543739" cy="51744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ts val="3300"/>
                </a:lnSpc>
              </a:pPr>
              <a:r>
                <a:rPr lang="ja-JP" altLang="en-US" sz="2800" dirty="0">
                  <a:solidFill>
                    <a:schemeClr val="bg1"/>
                  </a:solidFill>
                  <a:latin typeface="小塚ゴシック Pro B" panose="020B0800000000000000" pitchFamily="34" charset="-128"/>
                  <a:ea typeface="小塚ゴシック Pro B" panose="020B0800000000000000" pitchFamily="34" charset="-128"/>
                </a:rPr>
                <a:t>％</a:t>
              </a:r>
            </a:p>
          </p:txBody>
        </p:sp>
      </p:grpSp>
      <p:sp>
        <p:nvSpPr>
          <p:cNvPr id="18" name="正方形/長方形 17"/>
          <p:cNvSpPr/>
          <p:nvPr/>
        </p:nvSpPr>
        <p:spPr>
          <a:xfrm>
            <a:off x="154570" y="9195466"/>
            <a:ext cx="2290762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700"/>
              </a:lnSpc>
            </a:pPr>
            <a:r>
              <a:rPr lang="ja-JP" altLang="en-US" sz="1900" dirty="0"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ご融資金額</a:t>
            </a:r>
          </a:p>
          <a:p>
            <a:pPr algn="ctr">
              <a:lnSpc>
                <a:spcPts val="2700"/>
              </a:lnSpc>
            </a:pPr>
            <a:r>
              <a:rPr lang="ja-JP" altLang="en-US" sz="1900" dirty="0"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最高800万円まで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2612515" y="9022341"/>
            <a:ext cx="2290762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700"/>
              </a:lnSpc>
            </a:pPr>
            <a:r>
              <a:rPr lang="ja-JP" altLang="en-US" sz="1900" dirty="0"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他社</a:t>
            </a:r>
          </a:p>
          <a:p>
            <a:pPr algn="ctr">
              <a:lnSpc>
                <a:spcPts val="2700"/>
              </a:lnSpc>
            </a:pPr>
            <a:r>
              <a:rPr lang="ja-JP" altLang="en-US" sz="1900" dirty="0"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自動車ローンの</a:t>
            </a:r>
          </a:p>
          <a:p>
            <a:pPr algn="ctr">
              <a:lnSpc>
                <a:spcPts val="2700"/>
              </a:lnSpc>
            </a:pPr>
            <a:r>
              <a:rPr lang="ja-JP" altLang="en-US" sz="1900" dirty="0"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借換え</a:t>
            </a:r>
            <a:r>
              <a:rPr lang="ja-JP" altLang="en-US" sz="1900" dirty="0" smtClean="0"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も </a:t>
            </a:r>
            <a:r>
              <a:rPr lang="en-US" altLang="ja-JP" sz="1900" dirty="0" smtClean="0"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OK !</a:t>
            </a:r>
            <a:endParaRPr lang="ja-JP" altLang="en-US" sz="1900" dirty="0">
              <a:latin typeface="小塚ゴシック Pro B" panose="020B0800000000000000" pitchFamily="34" charset="-128"/>
              <a:ea typeface="小塚ゴシック Pro B" panose="020B0800000000000000" pitchFamily="34" charset="-128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4826162" y="9022340"/>
            <a:ext cx="2830552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700"/>
              </a:lnSpc>
            </a:pPr>
            <a:r>
              <a:rPr lang="ja-JP" altLang="en-US" sz="1900" dirty="0"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ご融資金額</a:t>
            </a:r>
          </a:p>
          <a:p>
            <a:pPr algn="ctr">
              <a:lnSpc>
                <a:spcPts val="2700"/>
              </a:lnSpc>
            </a:pPr>
            <a:r>
              <a:rPr lang="en-US" altLang="ja-JP" sz="1900" dirty="0"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500</a:t>
            </a:r>
            <a:r>
              <a:rPr lang="ja-JP" altLang="en-US" sz="1900" dirty="0"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万円まで</a:t>
            </a:r>
          </a:p>
          <a:p>
            <a:pPr algn="ctr">
              <a:lnSpc>
                <a:spcPts val="2700"/>
              </a:lnSpc>
            </a:pPr>
            <a:r>
              <a:rPr lang="ja-JP" altLang="en-US" sz="1900" spc="-150" dirty="0"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連帯保証人原則</a:t>
            </a:r>
            <a:r>
              <a:rPr lang="ja-JP" altLang="en-US" sz="1900" spc="-150" dirty="0" smtClean="0"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不要 </a:t>
            </a:r>
            <a:r>
              <a:rPr lang="en-US" altLang="ja-JP" sz="1900" spc="-150" dirty="0" smtClean="0"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!</a:t>
            </a:r>
            <a:r>
              <a:rPr lang="ja-JP" altLang="en-US" sz="1900" dirty="0" smtClean="0"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 </a:t>
            </a:r>
            <a:endParaRPr lang="ja-JP" altLang="en-US" sz="1900" dirty="0">
              <a:latin typeface="小塚ゴシック Pro B" panose="020B0800000000000000" pitchFamily="34" charset="-128"/>
              <a:ea typeface="小塚ゴシック Pro B" panose="020B0800000000000000" pitchFamily="34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322735" y="10268964"/>
            <a:ext cx="710963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500" dirty="0"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※</a:t>
            </a:r>
            <a:r>
              <a:rPr lang="ja-JP" altLang="en-US" sz="1500" dirty="0"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上記金利は、保証料をご融資時に一括してお支払いいただく場合の金利です。</a:t>
            </a:r>
            <a:endParaRPr kumimoji="1" lang="ja-JP" altLang="en-US" sz="1500" dirty="0">
              <a:latin typeface="小塚ゴシック Pro B" panose="020B0800000000000000" pitchFamily="34" charset="-128"/>
              <a:ea typeface="小塚ゴシック Pro B" panose="020B08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4781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557</TotalTime>
  <Words>61</Words>
  <Application>Microsoft Office PowerPoint</Application>
  <PresentationFormat>ユーザー設定</PresentationFormat>
  <Paragraphs>20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小塚ゴシック Pro B</vt:lpstr>
      <vt:lpstr>Arial</vt:lpstr>
      <vt:lpstr>Calibri</vt:lpstr>
      <vt:lpstr>ホワイト</vt:lpstr>
      <vt:lpstr>PowerPoint プレゼンテーション</vt:lpstr>
    </vt:vector>
  </TitlesOfParts>
  <Company>株式会社ウィトンズ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笛田 桃子</dc:creator>
  <cp:lastModifiedBy>VISION</cp:lastModifiedBy>
  <cp:revision>66</cp:revision>
  <cp:lastPrinted>2015-08-24T12:06:04Z</cp:lastPrinted>
  <dcterms:created xsi:type="dcterms:W3CDTF">2015-01-14T08:48:15Z</dcterms:created>
  <dcterms:modified xsi:type="dcterms:W3CDTF">2015-10-07T12:30:39Z</dcterms:modified>
</cp:coreProperties>
</file>